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- крутая штука</a:t>
            </a:r>
            <a:endParaRPr/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null - не очень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Мистер null вам не товарищ</a:t>
            </a:r>
            <a:endParaRPr/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Null это значение которое которое на самом деле не значение.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Сложно понять, располагаем ли мы вообще переменной или ее значением </a:t>
            </a:r>
            <a:endParaRPr b="1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В Java 8 к нам пришло функциональное программирование и вместе с ним - Optional. Рассмотрим примеры </a:t>
            </a:r>
            <a:endParaRPr/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850" y="1919075"/>
            <a:ext cx="4367399" cy="2587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157449" cy="334522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6802" y="2903600"/>
            <a:ext cx="5027200" cy="2239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2" name="Shape 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679775"/>
            <a:ext cx="1355001" cy="146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3097488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8" name="Shape 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2625" y="4024525"/>
            <a:ext cx="4461375" cy="11189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9" name="Shape 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159325"/>
            <a:ext cx="3675804" cy="1831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20800" y="1849950"/>
            <a:ext cx="4045200" cy="144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Еще немножко кода</a:t>
            </a:r>
            <a:endParaRPr/>
          </a:p>
        </p:txBody>
      </p:sp>
      <p:pic>
        <p:nvPicPr>
          <p:cNvPr descr="Black and white image of ladder handles coming out of the water onto a floating dock" id="95" name="Shape 95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30025" y="728200"/>
            <a:ext cx="4045200" cy="32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Я тоже устал от скринов кода, поэтому переходим к выводам</a:t>
            </a:r>
            <a:endParaRPr/>
          </a:p>
        </p:txBody>
      </p:sp>
      <p:pic>
        <p:nvPicPr>
          <p:cNvPr descr="Black and white image of ladder handles coming out of the water onto a floating dock" id="101" name="Shape 101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Optional поможет избежать множества неприятных ситуаций</a:t>
            </a:r>
            <a:r>
              <a:rPr lang="en" sz="4800"/>
              <a:t>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